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1"/>
  </p:notesMasterIdLst>
  <p:handoutMasterIdLst>
    <p:handoutMasterId r:id="rId12"/>
  </p:handoutMasterIdLst>
  <p:sldIdLst>
    <p:sldId id="265" r:id="rId2"/>
    <p:sldId id="266" r:id="rId3"/>
    <p:sldId id="267" r:id="rId4"/>
    <p:sldId id="261" r:id="rId5"/>
    <p:sldId id="273" r:id="rId6"/>
    <p:sldId id="274" r:id="rId7"/>
    <p:sldId id="275" r:id="rId8"/>
    <p:sldId id="276" r:id="rId9"/>
    <p:sldId id="277" r:id="rId10"/>
  </p:sldIdLst>
  <p:sldSz cx="12192000" cy="6858000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nny" initials="f" lastIdx="7" clrIdx="0">
    <p:extLst>
      <p:ext uri="{19B8F6BF-5375-455C-9EA6-DF929625EA0E}">
        <p15:presenceInfo xmlns:p15="http://schemas.microsoft.com/office/powerpoint/2012/main" userId="fann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D13DFE2-8555-46C5-BB55-07CEFEC97C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5DDA72-CF28-41B1-AD39-C564C3E41D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A93BEE9-5632-4403-ACAB-ABE8D5D86C10}" type="datetimeFigureOut">
              <a:rPr lang="fr-FR" smtClean="0"/>
              <a:t>15/01/2018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7C7AEA-700A-44B5-B579-E7519AADFF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525639-7C69-4571-AC43-B07BE46A9E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56ADD90-8B4E-4274-BD3A-3D3E6332EA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41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72321ECE-F273-45AA-80D1-AF0C4F9FABC4}" type="datetimeFigureOut">
              <a:rPr lang="fr-FR" smtClean="0"/>
              <a:t>15/01/2018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8679F44-C995-4204-A5AD-D12DC5CF0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58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CEB0-1D3D-491B-8EA8-CE43963F3355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C33C-8DF4-4DDC-A043-BA6611B109C6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62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C079-5407-4E12-AFE0-BFAC8F945925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805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F65EC-9545-47B7-A98F-EAD528FD3AE2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30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CE9F-3DDB-4770-960C-AEE7FB70FB78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383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56A0E-4343-4863-80BF-DD1EA017B95D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83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3705-6930-46EE-8F28-A4F28E9E2062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50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7097-ED9A-4D39-BF00-D57512E371AA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7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64A22-357C-4291-8606-2CC2EF522D5A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81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5A52-1A98-4B09-8E81-4B9715DF1A32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C68DD-0B0B-4DCA-8041-B86FD3FCBAD3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3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381B-8200-4A20-890A-CD0B9DC14339}" type="datetime1">
              <a:rPr lang="fr-FR" smtClean="0"/>
              <a:t>15/01/2018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56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60A6-3338-49D3-8121-3CCA1CD19F5C}" type="datetime1">
              <a:rPr lang="fr-FR" smtClean="0"/>
              <a:t>15/01/2018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93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854D-304D-4529-9787-B70C582496E5}" type="datetime1">
              <a:rPr lang="fr-FR" smtClean="0"/>
              <a:t>15/01/2018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3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332C-4D26-4EF3-A1F0-3BD2B94F2D9E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32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DA2E-0414-4D3D-B368-39D55C5E0493}" type="datetime1">
              <a:rPr lang="fr-FR" smtClean="0"/>
              <a:t>15/01/2018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B30F5-BB27-4880-87A5-6539F3156307}" type="datetime1">
              <a:rPr lang="fr-FR" smtClean="0"/>
              <a:t>15/01/2018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FIL FONTENILLES - 15/18 janvier 2018- Fanny BAVOIS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22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l_fi" descr="Afficher l'image d'origi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697" y="1910033"/>
            <a:ext cx="9580978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53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0" y="2196121"/>
            <a:ext cx="10410677" cy="2304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426208" y="4803648"/>
            <a:ext cx="336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Il y a 7 verbes dans ce texte.</a:t>
            </a:r>
          </a:p>
        </p:txBody>
      </p:sp>
    </p:spTree>
    <p:extLst>
      <p:ext uri="{BB962C8B-B14F-4D97-AF65-F5344CB8AC3E}">
        <p14:creationId xmlns:p14="http://schemas.microsoft.com/office/powerpoint/2010/main" val="190635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49" y="2017186"/>
            <a:ext cx="10510686" cy="244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853184" y="4815840"/>
            <a:ext cx="5858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Rédiger votre réponse avec votre main gauche.</a:t>
            </a:r>
          </a:p>
        </p:txBody>
      </p:sp>
    </p:spTree>
    <p:extLst>
      <p:ext uri="{BB962C8B-B14F-4D97-AF65-F5344CB8AC3E}">
        <p14:creationId xmlns:p14="http://schemas.microsoft.com/office/powerpoint/2010/main" val="343529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0303" y="618518"/>
            <a:ext cx="9377107" cy="631162"/>
          </a:xfrm>
        </p:spPr>
        <p:txBody>
          <a:bodyPr>
            <a:normAutofit fontScale="90000"/>
          </a:bodyPr>
          <a:lstStyle/>
          <a:p>
            <a:r>
              <a:rPr lang="fr-FR" dirty="0"/>
              <a:t>Exemple :</a:t>
            </a:r>
          </a:p>
        </p:txBody>
      </p:sp>
      <p:pic>
        <p:nvPicPr>
          <p:cNvPr id="1026" name="Picture 2" descr="Afficher l'image d'orig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65" y="618518"/>
            <a:ext cx="6855674" cy="52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</p:spTree>
    <p:extLst>
      <p:ext uri="{BB962C8B-B14F-4D97-AF65-F5344CB8AC3E}">
        <p14:creationId xmlns:p14="http://schemas.microsoft.com/office/powerpoint/2010/main" val="3813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963" y="540081"/>
            <a:ext cx="4713795" cy="540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8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2BDE4A0-BEF2-4132-B1DE-2DCCC4153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434F3E-BD14-47B0-9BCB-61B6C806D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009" y="346749"/>
            <a:ext cx="9374029" cy="28932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D3DDCE-07F5-46AA-9BFB-1D93534C7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212" y="3337719"/>
            <a:ext cx="9339739" cy="270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2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EDC2035-40D5-4BF7-8C5D-9168CC1F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pic>
        <p:nvPicPr>
          <p:cNvPr id="3" name="Image 2" descr="http://www.pedagogie.ac-nantes.fr/servlet/com.univ.collaboratif.utils.LectureFichiergw?ID_FICHIER=1349599538624&amp;ID_FICHE=1349599855450">
            <a:extLst>
              <a:ext uri="{FF2B5EF4-FFF2-40B4-BE49-F238E27FC236}">
                <a16:creationId xmlns:a16="http://schemas.microsoft.com/office/drawing/2014/main" id="{0449A83D-1E05-4351-A99F-006599DDD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127" y="3616503"/>
            <a:ext cx="9698736" cy="20299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EC254E5-EB16-404E-9EBB-ECDCF324FEF3}"/>
              </a:ext>
            </a:extLst>
          </p:cNvPr>
          <p:cNvSpPr txBox="1"/>
          <p:nvPr/>
        </p:nvSpPr>
        <p:spPr>
          <a:xfrm>
            <a:off x="2681555" y="729465"/>
            <a:ext cx="7849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Adaptations possibles</a:t>
            </a:r>
          </a:p>
        </p:txBody>
      </p:sp>
    </p:spTree>
    <p:extLst>
      <p:ext uri="{BB962C8B-B14F-4D97-AF65-F5344CB8AC3E}">
        <p14:creationId xmlns:p14="http://schemas.microsoft.com/office/powerpoint/2010/main" val="120391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3B6BCE7-2F8E-44C3-9353-3BBD3145B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3443" y="6135808"/>
            <a:ext cx="7619999" cy="365125"/>
          </a:xfrm>
        </p:spPr>
        <p:txBody>
          <a:bodyPr/>
          <a:lstStyle/>
          <a:p>
            <a:r>
              <a:rPr lang="fr-FR" dirty="0"/>
              <a:t>FIL FONTENILLES - 15/18 janvier 2018- Fanny BAVOIS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75E163-8857-4B07-9684-4D2D4D89DB33}"/>
              </a:ext>
            </a:extLst>
          </p:cNvPr>
          <p:cNvSpPr txBox="1"/>
          <p:nvPr/>
        </p:nvSpPr>
        <p:spPr>
          <a:xfrm>
            <a:off x="2897312" y="534256"/>
            <a:ext cx="7695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Exemple 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840406-3083-4824-A983-F9AC4E41F52F}"/>
              </a:ext>
            </a:extLst>
          </p:cNvPr>
          <p:cNvSpPr txBox="1"/>
          <p:nvPr/>
        </p:nvSpPr>
        <p:spPr>
          <a:xfrm>
            <a:off x="2691830" y="1561672"/>
            <a:ext cx="8691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la police de caractère : </a:t>
            </a:r>
            <a:r>
              <a:rPr lang="fr-FR" dirty="0" err="1"/>
              <a:t>Comic</a:t>
            </a:r>
            <a:r>
              <a:rPr lang="fr-FR" dirty="0"/>
              <a:t> sans MS plus lisible que le Time New Roman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une interligne de 1,5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un format paysage peut aussi aider à la lecture.</a:t>
            </a:r>
          </a:p>
          <a:p>
            <a:endParaRPr lang="fr-FR" dirty="0"/>
          </a:p>
        </p:txBody>
      </p:sp>
      <p:pic>
        <p:nvPicPr>
          <p:cNvPr id="5" name="Image 4" descr="http://www.pedagogie.ac-nantes.fr/servlet/com.univ.collaboratif.utils.LectureFichiergw?ID_FICHIER=1349599634199&amp;ID_FICHE=1349599855450">
            <a:extLst>
              <a:ext uri="{FF2B5EF4-FFF2-40B4-BE49-F238E27FC236}">
                <a16:creationId xmlns:a16="http://schemas.microsoft.com/office/drawing/2014/main" id="{9C6624DD-6CD8-4568-857A-87F1ECD1F93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03" y="3595808"/>
            <a:ext cx="6648450" cy="290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67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36855BE-75A8-4250-A700-9DBA63AD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FIL FONTENILLES - 15/18 janvier 2018- Fanny BAVOIS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8E2830-46DB-4DC0-8FE7-1740665ED1D0}"/>
              </a:ext>
            </a:extLst>
          </p:cNvPr>
          <p:cNvSpPr txBox="1"/>
          <p:nvPr/>
        </p:nvSpPr>
        <p:spPr>
          <a:xfrm>
            <a:off x="4222679" y="1454219"/>
            <a:ext cx="75104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la police de caractère : Arial en taille 13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une interligne de 1,5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la mise en colonne du texte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96F90E-297D-4AB8-B98D-07A487BDAE72}"/>
              </a:ext>
            </a:extLst>
          </p:cNvPr>
          <p:cNvSpPr txBox="1"/>
          <p:nvPr/>
        </p:nvSpPr>
        <p:spPr>
          <a:xfrm>
            <a:off x="2917861" y="585627"/>
            <a:ext cx="7787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Exemple 2</a:t>
            </a:r>
          </a:p>
        </p:txBody>
      </p:sp>
      <p:pic>
        <p:nvPicPr>
          <p:cNvPr id="5" name="Image 4" descr="http://www.pedagogie.ac-nantes.fr/servlet/com.univ.collaboratif.utils.LectureFichiergw?ID_FICHIER=1349599710039&amp;ID_FICHE=1349599855450">
            <a:extLst>
              <a:ext uri="{FF2B5EF4-FFF2-40B4-BE49-F238E27FC236}">
                <a16:creationId xmlns:a16="http://schemas.microsoft.com/office/drawing/2014/main" id="{D8E29AD0-B5A6-4A78-9CFE-7C11877B3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50" y="3386682"/>
            <a:ext cx="7456932" cy="2570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83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998</TotalTime>
  <Words>123</Words>
  <Application>Microsoft Office PowerPoint</Application>
  <PresentationFormat>Grand écran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Brin</vt:lpstr>
      <vt:lpstr>Présentation PowerPoint</vt:lpstr>
      <vt:lpstr>Présentation PowerPoint</vt:lpstr>
      <vt:lpstr>Présentation PowerPoint</vt:lpstr>
      <vt:lpstr>Exemple :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la difficulté scolaire aux troubles des apprentissages</dc:title>
  <dc:creator>fanny</dc:creator>
  <cp:lastModifiedBy>Fanny BAVOIS</cp:lastModifiedBy>
  <cp:revision>34</cp:revision>
  <cp:lastPrinted>2018-01-15T00:55:46Z</cp:lastPrinted>
  <dcterms:created xsi:type="dcterms:W3CDTF">2016-11-21T08:46:01Z</dcterms:created>
  <dcterms:modified xsi:type="dcterms:W3CDTF">2018-01-15T01:00:15Z</dcterms:modified>
</cp:coreProperties>
</file>