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68387-AEA4-42CC-8B99-0CBC6E91893D}" type="datetimeFigureOut">
              <a:rPr lang="fr-FR" smtClean="0"/>
              <a:t>14/01/2018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B6F2D-0442-44FB-9D46-20AF783541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375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B6F2D-0442-44FB-9D46-20AF7835413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73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FD04E-DDF3-4E0E-A4BE-0951CED90FD4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644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81AE-BD72-4F2A-B0F0-28D5F88AF701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76475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81AE-BD72-4F2A-B0F0-28D5F88AF701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9160792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81AE-BD72-4F2A-B0F0-28D5F88AF701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93361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81AE-BD72-4F2A-B0F0-28D5F88AF701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5367224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81AE-BD72-4F2A-B0F0-28D5F88AF701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515505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69C0-F18F-45C2-8781-B43D0B8DA675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221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A1F-F000-408C-938D-8D0937746FA1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92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582C-4157-4B6F-B2E7-BF62CA170C8A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586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133F-CC7C-4A1D-B1FC-2B64156931CD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AEB93-9F80-46D5-8538-06507A425648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648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F1BD-C1E4-49B2-B836-DDF2376C3972}" type="datetime1">
              <a:rPr lang="fr-FR" smtClean="0"/>
              <a:t>14/01/2018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58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A70C-E526-45C0-AD95-A76FBB7A0F70}" type="datetime1">
              <a:rPr lang="fr-FR" smtClean="0"/>
              <a:t>14/01/2018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5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2022-135C-4889-B219-9DA6B1A878AB}" type="datetime1">
              <a:rPr lang="fr-FR" smtClean="0"/>
              <a:t>14/01/2018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031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4DA1-462D-4940-B6D3-E5D9AFE9BF94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09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622-145F-45A3-8EED-2C76653D5F35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144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E81AE-BD72-4F2A-B0F0-28D5F88AF701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7828EDE-2FFC-4986-AE86-7D013438B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14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duscol.education.fr/cid50680/les-programmes-personnalises-de-reussite-educative-ppre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Formulaire_PAP2015_420828.pdf" TargetMode="External"/><Relationship Id="rId2" Type="http://schemas.openxmlformats.org/officeDocument/2006/relationships/hyperlink" Target="../fil%20leguevin/Bo%20PAP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docs%20divers/gevasco_reexamen_interactif.pdf" TargetMode="External"/><Relationship Id="rId2" Type="http://schemas.openxmlformats.org/officeDocument/2006/relationships/hyperlink" Target="../docs%20divers/gevasco_1redemande_interactif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../docs%20divers/geva-sco-guid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DISPOSITIFS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76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contenu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" t="2616" r="4093" b="3838"/>
          <a:stretch/>
        </p:blipFill>
        <p:spPr bwMode="auto">
          <a:xfrm>
            <a:off x="5744612" y="0"/>
            <a:ext cx="5760000" cy="689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50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PAI</a:t>
            </a:r>
            <a:br>
              <a:rPr lang="fr-FR" dirty="0" smtClean="0"/>
            </a:br>
            <a:r>
              <a:rPr lang="fr-FR" dirty="0" smtClean="0"/>
              <a:t>Projet d’Accueil Individualisé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19841" y="3080657"/>
            <a:ext cx="8915400" cy="2291443"/>
          </a:xfrm>
        </p:spPr>
        <p:txBody>
          <a:bodyPr/>
          <a:lstStyle/>
          <a:p>
            <a:r>
              <a:rPr lang="fr-FR" dirty="0" smtClean="0"/>
              <a:t>Problème médical: Asthme, allergies…</a:t>
            </a:r>
          </a:p>
          <a:p>
            <a:r>
              <a:rPr lang="fr-FR" dirty="0" smtClean="0"/>
              <a:t>Pas d’adaptations pédagogiques</a:t>
            </a:r>
          </a:p>
          <a:p>
            <a:r>
              <a:rPr lang="fr-FR" dirty="0" smtClean="0"/>
              <a:t>Penser à les consulter pour les sorties ou voyages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30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PPRE</a:t>
            </a:r>
            <a:br>
              <a:rPr lang="fr-FR" dirty="0" smtClean="0"/>
            </a:br>
            <a:r>
              <a:rPr lang="fr-FR" dirty="0" smtClean="0"/>
              <a:t>Projet Personnalisé de Réussite Educative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Identifier les besoins </a:t>
            </a:r>
            <a:r>
              <a:rPr lang="fr-FR" dirty="0" smtClean="0"/>
              <a:t>(diagnostic)</a:t>
            </a:r>
          </a:p>
          <a:p>
            <a:r>
              <a:rPr lang="fr-FR" b="1" dirty="0" smtClean="0"/>
              <a:t>Fixer les objectifs </a:t>
            </a:r>
            <a:r>
              <a:rPr lang="fr-FR" dirty="0" smtClean="0"/>
              <a:t>(clairs et peu nombreux)</a:t>
            </a:r>
          </a:p>
          <a:p>
            <a:r>
              <a:rPr lang="fr-FR" b="1" dirty="0" smtClean="0"/>
              <a:t>Se baser sur des compétences déjà acquises</a:t>
            </a:r>
          </a:p>
          <a:p>
            <a:r>
              <a:rPr lang="fr-FR" b="1" dirty="0" smtClean="0"/>
              <a:t>Être défini sur une période assez courte</a:t>
            </a:r>
            <a:r>
              <a:rPr lang="fr-FR" dirty="0" smtClean="0"/>
              <a:t> (parfois renouvelable)</a:t>
            </a:r>
          </a:p>
          <a:p>
            <a:r>
              <a:rPr lang="fr-FR" b="1" dirty="0" smtClean="0"/>
              <a:t>Être expliqué à l’élève et sa famille</a:t>
            </a:r>
          </a:p>
          <a:p>
            <a:r>
              <a:rPr lang="fr-FR" b="1" dirty="0" smtClean="0"/>
              <a:t>Prévoir les modalités d’évaluation  </a:t>
            </a:r>
            <a:r>
              <a:rPr lang="fr-FR" dirty="0" smtClean="0"/>
              <a:t>(progrès, suite à donner)</a:t>
            </a:r>
          </a:p>
          <a:p>
            <a:endParaRPr lang="fr-FR" dirty="0" smtClean="0"/>
          </a:p>
          <a:p>
            <a:r>
              <a:rPr lang="fr-FR" dirty="0" smtClean="0">
                <a:hlinkClick r:id="rId2"/>
              </a:rPr>
              <a:t>PPRE EDUSCOL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25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PAP</a:t>
            </a:r>
            <a:br>
              <a:rPr lang="fr-FR" dirty="0" smtClean="0"/>
            </a:br>
            <a:r>
              <a:rPr lang="fr-FR" dirty="0" smtClean="0"/>
              <a:t>Projet d’Accompagnement Personnalisé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Accompagnement pédagogique </a:t>
            </a:r>
            <a:r>
              <a:rPr lang="fr-FR" dirty="0" smtClean="0"/>
              <a:t>pour les élèves ayant des </a:t>
            </a:r>
            <a:r>
              <a:rPr lang="fr-FR" b="1" dirty="0" smtClean="0"/>
              <a:t>troubles des apprentissages</a:t>
            </a:r>
          </a:p>
          <a:p>
            <a:r>
              <a:rPr lang="fr-FR" b="1" dirty="0" smtClean="0"/>
              <a:t>Réactualisé et enrichi tous les ans </a:t>
            </a:r>
            <a:r>
              <a:rPr lang="fr-FR" dirty="0" smtClean="0"/>
              <a:t>(pour éviter la rupture dans les aménagements et les adaptations</a:t>
            </a:r>
          </a:p>
          <a:p>
            <a:r>
              <a:rPr lang="fr-FR" dirty="0" smtClean="0"/>
              <a:t>Proposé par </a:t>
            </a:r>
            <a:r>
              <a:rPr lang="fr-FR" b="1" dirty="0" smtClean="0"/>
              <a:t>Le conseil de classe ou les parents :</a:t>
            </a:r>
          </a:p>
          <a:p>
            <a:pPr>
              <a:buFont typeface="+mj-lt"/>
              <a:buAutoNum type="arabicPeriod"/>
            </a:pPr>
            <a:r>
              <a:rPr lang="fr-FR" b="1" dirty="0" smtClean="0"/>
              <a:t>	la famille </a:t>
            </a:r>
            <a:r>
              <a:rPr lang="fr-FR" dirty="0" smtClean="0"/>
              <a:t>envoie le dossier rempli avec un bilan médical pour les troubles</a:t>
            </a:r>
          </a:p>
          <a:p>
            <a:pPr>
              <a:buFont typeface="+mj-lt"/>
              <a:buAutoNum type="arabicPeriod"/>
            </a:pPr>
            <a:r>
              <a:rPr lang="fr-FR" b="1" dirty="0" smtClean="0"/>
              <a:t>Le médecin scolaire </a:t>
            </a:r>
            <a:r>
              <a:rPr lang="fr-FR" dirty="0" smtClean="0"/>
              <a:t>valide (ou pas la demande)</a:t>
            </a:r>
          </a:p>
          <a:p>
            <a:pPr>
              <a:buFont typeface="+mj-lt"/>
              <a:buAutoNum type="arabicPeriod"/>
            </a:pPr>
            <a:r>
              <a:rPr lang="fr-FR" b="1" dirty="0" smtClean="0"/>
              <a:t>Les enseignants </a:t>
            </a:r>
            <a:r>
              <a:rPr lang="fr-FR" dirty="0" smtClean="0"/>
              <a:t>proposent les adaptations (test – bilan – évolution)</a:t>
            </a:r>
          </a:p>
          <a:p>
            <a:pPr marL="0" indent="0">
              <a:buNone/>
            </a:pPr>
            <a:r>
              <a:rPr lang="fr-FR" dirty="0" smtClean="0">
                <a:hlinkClick r:id="rId2" action="ppaction://hlinkfile"/>
              </a:rPr>
              <a:t>BO PAP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hlinkClick r:id="rId3" action="ppaction://hlinkfile"/>
              </a:rPr>
              <a:t>Dossier PAP après visa du médecin scolaire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92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PPS</a:t>
            </a:r>
            <a:br>
              <a:rPr lang="fr-FR" dirty="0" smtClean="0"/>
            </a:br>
            <a:r>
              <a:rPr lang="fr-FR" dirty="0" smtClean="0"/>
              <a:t>Projet Personnalisé de Scolarisation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Demande des familles</a:t>
            </a:r>
          </a:p>
          <a:p>
            <a:r>
              <a:rPr lang="fr-FR" dirty="0" err="1" smtClean="0">
                <a:hlinkClick r:id="rId2" action="ppaction://hlinkfile"/>
              </a:rPr>
              <a:t>Géva-sco</a:t>
            </a:r>
            <a:r>
              <a:rPr lang="fr-FR" dirty="0" smtClean="0"/>
              <a:t> 1ere demande</a:t>
            </a:r>
          </a:p>
          <a:p>
            <a:r>
              <a:rPr lang="fr-FR" dirty="0" err="1" smtClean="0">
                <a:hlinkClick r:id="rId3" action="ppaction://hlinkfile"/>
              </a:rPr>
              <a:t>Géva-sco</a:t>
            </a:r>
            <a:r>
              <a:rPr lang="fr-FR" dirty="0" smtClean="0"/>
              <a:t> réexamen</a:t>
            </a:r>
          </a:p>
          <a:p>
            <a:r>
              <a:rPr lang="fr-FR" b="1" dirty="0"/>
              <a:t>Notification de la MDPH </a:t>
            </a:r>
            <a:r>
              <a:rPr lang="fr-FR" dirty="0"/>
              <a:t>(valable 3 ans - évolution)</a:t>
            </a:r>
          </a:p>
          <a:p>
            <a:r>
              <a:rPr lang="fr-FR" b="1" dirty="0" smtClean="0"/>
              <a:t>Mise en application </a:t>
            </a:r>
            <a:r>
              <a:rPr lang="fr-FR" dirty="0" smtClean="0"/>
              <a:t>par les enseignants</a:t>
            </a:r>
          </a:p>
          <a:p>
            <a:r>
              <a:rPr lang="fr-FR" b="1" dirty="0" smtClean="0"/>
              <a:t>Soins ou suivi médical </a:t>
            </a:r>
            <a:r>
              <a:rPr lang="fr-FR" dirty="0" smtClean="0"/>
              <a:t>(emploi du temps aménagé, orthophonie, psychologue, ergothérapeute…)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dirty="0" err="1" smtClean="0">
                <a:hlinkClick r:id="rId4" action="ppaction://hlinkfile"/>
              </a:rPr>
              <a:t>Géva-sco</a:t>
            </a:r>
            <a:r>
              <a:rPr lang="fr-FR" dirty="0" smtClean="0">
                <a:hlinkClick r:id="rId4" action="ppaction://hlinkfile"/>
              </a:rPr>
              <a:t> guide</a:t>
            </a:r>
            <a:endParaRPr lang="fr-FR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5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</TotalTime>
  <Words>207</Words>
  <Application>Microsoft Office PowerPoint</Application>
  <PresentationFormat>Grand écran</PresentationFormat>
  <Paragraphs>39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Brin</vt:lpstr>
      <vt:lpstr>LES DISPOSITIFS</vt:lpstr>
      <vt:lpstr>Présentation PowerPoint</vt:lpstr>
      <vt:lpstr>PAI Projet d’Accueil Individualisé</vt:lpstr>
      <vt:lpstr>PPRE Projet Personnalisé de Réussite Educative</vt:lpstr>
      <vt:lpstr>PAP Projet d’Accompagnement Personnalisé</vt:lpstr>
      <vt:lpstr>PPS Projet Personnalisé de Scolarisation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maison</dc:creator>
  <cp:lastModifiedBy>maison</cp:lastModifiedBy>
  <cp:revision>10</cp:revision>
  <dcterms:created xsi:type="dcterms:W3CDTF">2018-01-14T15:50:26Z</dcterms:created>
  <dcterms:modified xsi:type="dcterms:W3CDTF">2018-01-14T17:11:29Z</dcterms:modified>
</cp:coreProperties>
</file>